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2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4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4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3059-713D-4F4A-A4EF-121EA902233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AB0B-98BC-45BE-BEF1-3B910FC9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CAM HOA 20-10\121691502_345460856736664_4229002872611050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581526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9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E:\NAM HOC 2020-2021\HINH 2020\CAM HOA 20-10\121528223_353428179438570_49935334244611075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8" y="129654"/>
            <a:ext cx="8940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9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CAM HOA 20-10\121444865_633467660656902_443524785566465817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5" y="327546"/>
            <a:ext cx="8707272" cy="65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0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CAM HOA 20-10\121465774_1207658486269700_85490733574630355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85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6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NAM HOC 2020-2021\HINH 2020\CAM HOA 20-10\121454399_365976181152349_81991150081474096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7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f2.hcm.edu.vn/UploadImages/mntanphu/IMG_9059.jpeg?w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611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4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</cp:revision>
  <dcterms:created xsi:type="dcterms:W3CDTF">2020-10-30T07:15:31Z</dcterms:created>
  <dcterms:modified xsi:type="dcterms:W3CDTF">2020-10-30T07:28:46Z</dcterms:modified>
</cp:coreProperties>
</file>